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A022-7DBD-4F45-A522-1735087124F1}" type="datetimeFigureOut">
              <a:rPr lang="en-US" smtClean="0"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23D67-815B-4392-9E9E-129A8997F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93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A022-7DBD-4F45-A522-1735087124F1}" type="datetimeFigureOut">
              <a:rPr lang="en-US" smtClean="0"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23D67-815B-4392-9E9E-129A8997F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160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A022-7DBD-4F45-A522-1735087124F1}" type="datetimeFigureOut">
              <a:rPr lang="en-US" smtClean="0"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23D67-815B-4392-9E9E-129A8997F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734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A022-7DBD-4F45-A522-1735087124F1}" type="datetimeFigureOut">
              <a:rPr lang="en-US" smtClean="0"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23D67-815B-4392-9E9E-129A8997F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609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A022-7DBD-4F45-A522-1735087124F1}" type="datetimeFigureOut">
              <a:rPr lang="en-US" smtClean="0"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23D67-815B-4392-9E9E-129A8997F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237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A022-7DBD-4F45-A522-1735087124F1}" type="datetimeFigureOut">
              <a:rPr lang="en-US" smtClean="0"/>
              <a:t>7/24/2018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23D67-815B-4392-9E9E-129A8997F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452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A022-7DBD-4F45-A522-1735087124F1}" type="datetimeFigureOut">
              <a:rPr lang="en-US" smtClean="0"/>
              <a:t>7/24/2018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23D67-815B-4392-9E9E-129A8997F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869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A022-7DBD-4F45-A522-1735087124F1}" type="datetimeFigureOut">
              <a:rPr lang="en-US" smtClean="0"/>
              <a:t>7/24/2018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23D67-815B-4392-9E9E-129A8997F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669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A022-7DBD-4F45-A522-1735087124F1}" type="datetimeFigureOut">
              <a:rPr lang="en-US" smtClean="0"/>
              <a:t>7/24/2018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23D67-815B-4392-9E9E-129A8997F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630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A022-7DBD-4F45-A522-1735087124F1}" type="datetimeFigureOut">
              <a:rPr lang="en-US" smtClean="0"/>
              <a:t>7/24/2018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23D67-815B-4392-9E9E-129A8997F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798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A022-7DBD-4F45-A522-1735087124F1}" type="datetimeFigureOut">
              <a:rPr lang="en-US" smtClean="0"/>
              <a:t>7/24/2018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23D67-815B-4392-9E9E-129A8997F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427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2A022-7DBD-4F45-A522-1735087124F1}" type="datetimeFigureOut">
              <a:rPr lang="en-US" smtClean="0"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23D67-815B-4392-9E9E-129A8997F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202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061" y="0"/>
            <a:ext cx="11888230" cy="6681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7632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0640" y="406081"/>
            <a:ext cx="12070080" cy="678942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Rectangle 5"/>
          <p:cNvSpPr/>
          <p:nvPr/>
        </p:nvSpPr>
        <p:spPr>
          <a:xfrm>
            <a:off x="3059084" y="1442720"/>
            <a:ext cx="730596" cy="2133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006080" y="1442720"/>
            <a:ext cx="782320" cy="2133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0640" y="3800791"/>
            <a:ext cx="1127760" cy="3251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0810240" y="883920"/>
            <a:ext cx="1381760" cy="2946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466080" y="2448560"/>
            <a:ext cx="1747520" cy="2743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219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770" y="0"/>
            <a:ext cx="11888230" cy="668179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86000" y="4927600"/>
            <a:ext cx="7233920" cy="406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4891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Georgetown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Bronwyn Bronwyn Murray</dc:creator>
  <cp:lastModifiedBy>Bronwyn Bronwyn Murray</cp:lastModifiedBy>
  <cp:revision>19</cp:revision>
  <dcterms:created xsi:type="dcterms:W3CDTF">2018-06-25T21:47:45Z</dcterms:created>
  <dcterms:modified xsi:type="dcterms:W3CDTF">2018-07-24T20:44:32Z</dcterms:modified>
</cp:coreProperties>
</file>